
<file path=[Content_Types].xml><?xml version="1.0" encoding="utf-8"?>
<Types xmlns="http://schemas.openxmlformats.org/package/2006/content-types">
  <Default Extension="bin" ContentType="application/vnd.openxmlformats-officedocument.oleObject"/>
  <Default Extension="emf" ContentType="image/x-emf"/>
  <Default Extension="fntdata" ContentType="application/x-fontdata"/>
  <Default Extension="png" ContentType="image/png"/>
  <Default Extension="rels" ContentType="application/vnd.openxmlformats-package.relationships+xml"/>
  <Default Extension="vml" ContentType="application/vnd.openxmlformats-officedocument.vmlDrawing"/>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p:sldMasterIdLst>
    <p:sldMasterId id="2147483648" r:id="rId1"/>
  </p:sldMasterIdLst>
  <p:notesMasterIdLst>
    <p:notesMasterId r:id="rId3"/>
  </p:notesMasterIdLst>
  <p:sldIdLst>
    <p:sldId id="256" r:id="rId2"/>
  </p:sldIdLst>
  <p:sldSz cx="21383625" cy="30275213"/>
  <p:notesSz cx="9931400" cy="14351000"/>
  <p:embeddedFontLst>
    <p:embeddedFont>
      <p:font typeface="Calibri" panose="020F0502020204030204" pitchFamily="34" charset="0"/>
      <p:regular r:id="rId4"/>
      <p:bold r:id="rId5"/>
      <p:italic r:id="rId6"/>
      <p:boldItalic r:id="rId7"/>
    </p:embeddedFont>
    <p:embeddedFont>
      <p:font typeface="Noto Sans Disp" panose="020B0604020202020204"/>
      <p:regular r:id="rId8"/>
      <p:bold r:id="rId9"/>
      <p:italic r:id="rId10"/>
      <p:boldItalic r:id="rId11"/>
    </p:embeddedFont>
    <p:embeddedFont>
      <p:font typeface="Noto Sans Disp Cond SemBd" panose="020B0706040504020204"/>
      <p:bold r:id="rId12"/>
      <p:boldItalic r:id="rId13"/>
    </p:embeddedFont>
    <p:embeddedFont>
      <p:font typeface="Noto Sans Disp Light" panose="020B0402040504020204"/>
      <p:regular r:id="rId14"/>
      <p:italic r:id="rId15"/>
    </p:embeddedFont>
    <p:embeddedFont>
      <p:font typeface="Noto Sans Disp SemBd" panose="020B0702040504020204"/>
      <p:bold r:id="rId16"/>
      <p:boldItalic r:id="rId17"/>
    </p:embeddedFont>
    <p:embeddedFont>
      <p:font typeface="Times" panose="02020603050405020304" pitchFamily="18" charset="0"/>
      <p:regular r:id="rId18"/>
      <p:bold r:id="rId19"/>
      <p:italic r:id="rId20"/>
      <p:boldItalic r:id="rId21"/>
    </p:embeddedFont>
  </p:embeddedFontLst>
  <p:defaultTextStyle>
    <a:defPPr>
      <a:defRPr lang="pt-BR"/>
    </a:defPPr>
    <a:lvl1pPr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1pPr>
    <a:lvl2pPr marL="322263" indent="134938"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2pPr>
    <a:lvl3pPr marL="646113" indent="268288"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3pPr>
    <a:lvl4pPr marL="968375" indent="403225"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4pPr>
    <a:lvl5pPr marL="1292225" indent="536575"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5pPr>
    <a:lvl6pPr marL="22860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6pPr>
    <a:lvl7pPr marL="27432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7pPr>
    <a:lvl8pPr marL="32004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8pPr>
    <a:lvl9pPr marL="36576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4047">
          <p15:clr>
            <a:srgbClr val="A4A3A4"/>
          </p15:clr>
        </p15:guide>
        <p15:guide id="2" orient="horz" pos="18517">
          <p15:clr>
            <a:srgbClr val="A4A3A4"/>
          </p15:clr>
        </p15:guide>
        <p15:guide id="3" pos="3019">
          <p15:clr>
            <a:srgbClr val="A4A3A4"/>
          </p15:clr>
        </p15:guide>
        <p15:guide id="4" pos="8187">
          <p15:clr>
            <a:srgbClr val="A4A3A4"/>
          </p15:clr>
        </p15:guide>
        <p15:guide id="5" pos="294" userDrawn="1">
          <p15:clr>
            <a:srgbClr val="A4A3A4"/>
          </p15:clr>
        </p15:guide>
        <p15:guide id="6" pos="13131">
          <p15:clr>
            <a:srgbClr val="A4A3A4"/>
          </p15:clr>
        </p15:guide>
        <p15:guide id="7" pos="2789" userDrawn="1">
          <p15:clr>
            <a:srgbClr val="A4A3A4"/>
          </p15:clr>
        </p15:guide>
        <p15:guide id="8" pos="7960">
          <p15:clr>
            <a:srgbClr val="A4A3A4"/>
          </p15:clr>
        </p15:guide>
        <p15:guide id="9" orient="horz" pos="368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19FE0"/>
    <a:srgbClr val="274D8F"/>
    <a:srgbClr val="DFD2D0"/>
    <a:srgbClr val="294987"/>
    <a:srgbClr val="009EDD"/>
    <a:srgbClr val="CFD9E9"/>
    <a:srgbClr val="254A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howGuides="1">
      <p:cViewPr varScale="1">
        <p:scale>
          <a:sx n="19" d="100"/>
          <a:sy n="19" d="100"/>
        </p:scale>
        <p:origin x="2501" y="91"/>
      </p:cViewPr>
      <p:guideLst>
        <p:guide orient="horz" pos="4047"/>
        <p:guide orient="horz" pos="18517"/>
        <p:guide pos="3019"/>
        <p:guide pos="8187"/>
        <p:guide pos="294"/>
        <p:guide pos="13131"/>
        <p:guide pos="2789"/>
        <p:guide pos="7960"/>
        <p:guide orient="horz" pos="368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font" Target="fonts/font5.fntdata"/><Relationship Id="rId13" Type="http://schemas.openxmlformats.org/officeDocument/2006/relationships/font" Target="fonts/font10.fntdata"/><Relationship Id="rId18" Type="http://schemas.openxmlformats.org/officeDocument/2006/relationships/font" Target="fonts/font15.fntdata"/><Relationship Id="rId3" Type="http://schemas.openxmlformats.org/officeDocument/2006/relationships/notesMaster" Target="notesMasters/notesMaster1.xml"/><Relationship Id="rId21" Type="http://schemas.openxmlformats.org/officeDocument/2006/relationships/font" Target="fonts/font18.fntdata"/><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theme" Target="theme/theme1.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viewProps" Target="viewProps.xml"/><Relationship Id="rId10" Type="http://schemas.openxmlformats.org/officeDocument/2006/relationships/font" Target="fonts/font7.fntdata"/><Relationship Id="rId19" Type="http://schemas.openxmlformats.org/officeDocument/2006/relationships/font" Target="fonts/font16.fntdata"/><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presProps" Target="pres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hdphoto1.wdp>
</file>

<file path=ppt/media/hdphoto2.wdp>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8B017E50-68BC-4A40-AC14-A085C2B3CAEA}"/>
              </a:ext>
            </a:extLst>
          </p:cNvPr>
          <p:cNvSpPr>
            <a:spLocks noGrp="1"/>
          </p:cNvSpPr>
          <p:nvPr>
            <p:ph type="hdr" sz="quarter"/>
          </p:nvPr>
        </p:nvSpPr>
        <p:spPr>
          <a:xfrm>
            <a:off x="0" y="0"/>
            <a:ext cx="4302125" cy="717550"/>
          </a:xfrm>
          <a:prstGeom prst="rect">
            <a:avLst/>
          </a:prstGeom>
        </p:spPr>
        <p:txBody>
          <a:bodyPr vert="horz" lIns="133777" tIns="66888" rIns="133777" bIns="66888" rtlCol="0"/>
          <a:lstStyle>
            <a:lvl1pPr algn="l">
              <a:defRPr sz="1800">
                <a:latin typeface="Times"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id="{87D1B40B-C81D-42C5-BEEF-0C1AC4B122ED}"/>
              </a:ext>
            </a:extLst>
          </p:cNvPr>
          <p:cNvSpPr>
            <a:spLocks noGrp="1"/>
          </p:cNvSpPr>
          <p:nvPr>
            <p:ph type="dt" idx="1"/>
          </p:nvPr>
        </p:nvSpPr>
        <p:spPr>
          <a:xfrm>
            <a:off x="5626100" y="0"/>
            <a:ext cx="4303713" cy="717550"/>
          </a:xfrm>
          <a:prstGeom prst="rect">
            <a:avLst/>
          </a:prstGeom>
        </p:spPr>
        <p:txBody>
          <a:bodyPr vert="horz" wrap="square" lIns="133777" tIns="66888" rIns="133777" bIns="66888" numCol="1" anchor="t" anchorCtr="0" compatLnSpc="1">
            <a:prstTxWarp prst="textNoShape">
              <a:avLst/>
            </a:prstTxWarp>
          </a:bodyPr>
          <a:lstStyle>
            <a:lvl1pPr algn="r">
              <a:defRPr sz="1800"/>
            </a:lvl1pPr>
          </a:lstStyle>
          <a:p>
            <a:pPr>
              <a:defRPr/>
            </a:pPr>
            <a:fld id="{B852CEE6-7E34-45C5-821B-F37BA8DB907F}" type="datetimeFigureOut">
              <a:rPr lang="en-US" altLang="en-US"/>
              <a:pPr>
                <a:defRPr/>
              </a:pPr>
              <a:t>11-Jun-19</a:t>
            </a:fld>
            <a:endParaRPr lang="en-US" altLang="en-US"/>
          </a:p>
        </p:txBody>
      </p:sp>
      <p:sp>
        <p:nvSpPr>
          <p:cNvPr id="4" name="Slide Image Placeholder 3">
            <a:extLst>
              <a:ext uri="{FF2B5EF4-FFF2-40B4-BE49-F238E27FC236}">
                <a16:creationId xmlns:a16="http://schemas.microsoft.com/office/drawing/2014/main" id="{3DEF6A92-686D-412A-B91D-1FB353A8DB6A}"/>
              </a:ext>
            </a:extLst>
          </p:cNvPr>
          <p:cNvSpPr>
            <a:spLocks noGrp="1" noRot="1" noChangeAspect="1"/>
          </p:cNvSpPr>
          <p:nvPr>
            <p:ph type="sldImg" idx="2"/>
          </p:nvPr>
        </p:nvSpPr>
        <p:spPr>
          <a:xfrm>
            <a:off x="3065463" y="1076325"/>
            <a:ext cx="3800475" cy="5381625"/>
          </a:xfrm>
          <a:prstGeom prst="rect">
            <a:avLst/>
          </a:prstGeom>
          <a:noFill/>
          <a:ln w="12700">
            <a:solidFill>
              <a:prstClr val="black"/>
            </a:solidFill>
          </a:ln>
        </p:spPr>
        <p:txBody>
          <a:bodyPr vert="horz" lIns="133777" tIns="66888" rIns="133777" bIns="66888" rtlCol="0" anchor="ctr"/>
          <a:lstStyle/>
          <a:p>
            <a:pPr lvl="0"/>
            <a:endParaRPr lang="en-US" noProof="0"/>
          </a:p>
        </p:txBody>
      </p:sp>
      <p:sp>
        <p:nvSpPr>
          <p:cNvPr id="5" name="Notes Placeholder 4">
            <a:extLst>
              <a:ext uri="{FF2B5EF4-FFF2-40B4-BE49-F238E27FC236}">
                <a16:creationId xmlns:a16="http://schemas.microsoft.com/office/drawing/2014/main" id="{56605F30-AC3D-4657-A0CC-146BBA78F91A}"/>
              </a:ext>
            </a:extLst>
          </p:cNvPr>
          <p:cNvSpPr>
            <a:spLocks noGrp="1"/>
          </p:cNvSpPr>
          <p:nvPr>
            <p:ph type="body" sz="quarter" idx="3"/>
          </p:nvPr>
        </p:nvSpPr>
        <p:spPr>
          <a:xfrm>
            <a:off x="992188" y="6818313"/>
            <a:ext cx="7947025" cy="6456362"/>
          </a:xfrm>
          <a:prstGeom prst="rect">
            <a:avLst/>
          </a:prstGeom>
        </p:spPr>
        <p:txBody>
          <a:bodyPr vert="horz" lIns="133777" tIns="66888" rIns="133777" bIns="66888" rtlCol="0"/>
          <a:lstStyle/>
          <a:p>
            <a:pPr lvl="0"/>
            <a:r>
              <a:rPr lang="pt-PT" noProof="0"/>
              <a:t>Click to edit Master text styles</a:t>
            </a:r>
          </a:p>
          <a:p>
            <a:pPr lvl="1"/>
            <a:r>
              <a:rPr lang="pt-PT" noProof="0"/>
              <a:t>Second level</a:t>
            </a:r>
          </a:p>
          <a:p>
            <a:pPr lvl="2"/>
            <a:r>
              <a:rPr lang="pt-PT" noProof="0"/>
              <a:t>Third level</a:t>
            </a:r>
          </a:p>
          <a:p>
            <a:pPr lvl="3"/>
            <a:r>
              <a:rPr lang="pt-PT" noProof="0"/>
              <a:t>Fourth level</a:t>
            </a:r>
          </a:p>
          <a:p>
            <a:pPr lvl="4"/>
            <a:r>
              <a:rPr lang="pt-PT" noProof="0"/>
              <a:t>Fifth level</a:t>
            </a:r>
            <a:endParaRPr lang="en-US" noProof="0"/>
          </a:p>
        </p:txBody>
      </p:sp>
      <p:sp>
        <p:nvSpPr>
          <p:cNvPr id="6" name="Footer Placeholder 5">
            <a:extLst>
              <a:ext uri="{FF2B5EF4-FFF2-40B4-BE49-F238E27FC236}">
                <a16:creationId xmlns:a16="http://schemas.microsoft.com/office/drawing/2014/main" id="{9BE06B17-EE73-4FF7-A437-28A1D1465BD7}"/>
              </a:ext>
            </a:extLst>
          </p:cNvPr>
          <p:cNvSpPr>
            <a:spLocks noGrp="1"/>
          </p:cNvSpPr>
          <p:nvPr>
            <p:ph type="ftr" sz="quarter" idx="4"/>
          </p:nvPr>
        </p:nvSpPr>
        <p:spPr>
          <a:xfrm>
            <a:off x="0" y="13630275"/>
            <a:ext cx="4302125" cy="719138"/>
          </a:xfrm>
          <a:prstGeom prst="rect">
            <a:avLst/>
          </a:prstGeom>
        </p:spPr>
        <p:txBody>
          <a:bodyPr vert="horz" lIns="133777" tIns="66888" rIns="133777" bIns="66888" rtlCol="0" anchor="b"/>
          <a:lstStyle>
            <a:lvl1pPr algn="l">
              <a:defRPr sz="1800">
                <a:latin typeface="Times"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id="{2C21F81F-530C-4A5B-B95A-42AA36EF0EBC}"/>
              </a:ext>
            </a:extLst>
          </p:cNvPr>
          <p:cNvSpPr>
            <a:spLocks noGrp="1"/>
          </p:cNvSpPr>
          <p:nvPr>
            <p:ph type="sldNum" sz="quarter" idx="5"/>
          </p:nvPr>
        </p:nvSpPr>
        <p:spPr>
          <a:xfrm>
            <a:off x="5626100" y="13630275"/>
            <a:ext cx="4303713" cy="719138"/>
          </a:xfrm>
          <a:prstGeom prst="rect">
            <a:avLst/>
          </a:prstGeom>
        </p:spPr>
        <p:txBody>
          <a:bodyPr vert="horz" wrap="square" lIns="133777" tIns="66888" rIns="133777" bIns="66888" numCol="1" anchor="b" anchorCtr="0" compatLnSpc="1">
            <a:prstTxWarp prst="textNoShape">
              <a:avLst/>
            </a:prstTxWarp>
          </a:bodyPr>
          <a:lstStyle>
            <a:lvl1pPr algn="r">
              <a:defRPr sz="1800"/>
            </a:lvl1pPr>
          </a:lstStyle>
          <a:p>
            <a:pPr>
              <a:defRPr/>
            </a:pPr>
            <a:fld id="{CD322738-5867-44A4-960C-162E6D10915D}" type="slidenum">
              <a:rPr lang="en-US" altLang="en-US"/>
              <a:pPr>
                <a:defRPr/>
              </a:pPr>
              <a:t>‹#›</a:t>
            </a:fld>
            <a:endParaRPr lang="en-US" altLang="en-US"/>
          </a:p>
        </p:txBody>
      </p:sp>
    </p:spTree>
    <p:extLst>
      <p:ext uri="{BB962C8B-B14F-4D97-AF65-F5344CB8AC3E}">
        <p14:creationId xmlns:p14="http://schemas.microsoft.com/office/powerpoint/2010/main" val="3067914510"/>
      </p:ext>
    </p:extLst>
  </p:cSld>
  <p:clrMap bg1="lt1" tx1="dk1" bg2="lt2" tx2="dk2" accent1="accent1" accent2="accent2" accent3="accent3" accent4="accent4" accent5="accent5" accent6="accent6" hlink="hlink" folHlink="folHlink"/>
  <p:notesStyle>
    <a:lvl1pPr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ＭＳ Ｐゴシック" charset="0"/>
      </a:defRPr>
    </a:lvl1pPr>
    <a:lvl2pPr marL="322263"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2pPr>
    <a:lvl3pPr marL="646113"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3pPr>
    <a:lvl4pPr marL="968375"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4pPr>
    <a:lvl5pPr marL="1292225"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5pPr>
    <a:lvl6pPr marL="1615745" algn="l" defTabSz="323149" rtl="0" eaLnBrk="1" latinLnBrk="0" hangingPunct="1">
      <a:defRPr sz="848" kern="1200">
        <a:solidFill>
          <a:schemeClr val="tx1"/>
        </a:solidFill>
        <a:latin typeface="+mn-lt"/>
        <a:ea typeface="+mn-ea"/>
        <a:cs typeface="+mn-cs"/>
      </a:defRPr>
    </a:lvl6pPr>
    <a:lvl7pPr marL="1938894" algn="l" defTabSz="323149" rtl="0" eaLnBrk="1" latinLnBrk="0" hangingPunct="1">
      <a:defRPr sz="848" kern="1200">
        <a:solidFill>
          <a:schemeClr val="tx1"/>
        </a:solidFill>
        <a:latin typeface="+mn-lt"/>
        <a:ea typeface="+mn-ea"/>
        <a:cs typeface="+mn-cs"/>
      </a:defRPr>
    </a:lvl7pPr>
    <a:lvl8pPr marL="2262043" algn="l" defTabSz="323149" rtl="0" eaLnBrk="1" latinLnBrk="0" hangingPunct="1">
      <a:defRPr sz="848" kern="1200">
        <a:solidFill>
          <a:schemeClr val="tx1"/>
        </a:solidFill>
        <a:latin typeface="+mn-lt"/>
        <a:ea typeface="+mn-ea"/>
        <a:cs typeface="+mn-cs"/>
      </a:defRPr>
    </a:lvl8pPr>
    <a:lvl9pPr marL="2585192" algn="l" defTabSz="323149" rtl="0" eaLnBrk="1" latinLnBrk="0" hangingPunct="1">
      <a:defRPr sz="84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a16="http://schemas.microsoft.com/office/drawing/2014/main" id="{E33A113B-03C2-4072-8BAF-982D040B0D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a16="http://schemas.microsoft.com/office/drawing/2014/main" id="{C699E27B-1339-46CB-AFEB-B18321CE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471488" eaLnBrk="1" hangingPunct="1">
              <a:spcBef>
                <a:spcPct val="0"/>
              </a:spcBef>
            </a:pPr>
            <a:endParaRPr lang="en-US" altLang="en-US" sz="1200"/>
          </a:p>
        </p:txBody>
      </p:sp>
      <p:sp>
        <p:nvSpPr>
          <p:cNvPr id="6148" name="Slide Number Placeholder 3">
            <a:extLst>
              <a:ext uri="{FF2B5EF4-FFF2-40B4-BE49-F238E27FC236}">
                <a16:creationId xmlns:a16="http://schemas.microsoft.com/office/drawing/2014/main" id="{C4765874-0396-4468-8F3F-A6632B6D91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imes" panose="02020603050405020304" pitchFamily="18" charset="0"/>
                <a:ea typeface="MS PGothic" panose="020B0600070205080204" pitchFamily="34" charset="-128"/>
              </a:defRPr>
            </a:lvl1pPr>
            <a:lvl2pPr marL="1085850" indent="-417513">
              <a:defRPr sz="1600">
                <a:solidFill>
                  <a:schemeClr val="tx1"/>
                </a:solidFill>
                <a:latin typeface="Times" panose="02020603050405020304" pitchFamily="18" charset="0"/>
                <a:ea typeface="MS PGothic" panose="020B0600070205080204" pitchFamily="34" charset="-128"/>
              </a:defRPr>
            </a:lvl2pPr>
            <a:lvl3pPr marL="1671638" indent="-333375">
              <a:defRPr sz="1600">
                <a:solidFill>
                  <a:schemeClr val="tx1"/>
                </a:solidFill>
                <a:latin typeface="Times" panose="02020603050405020304" pitchFamily="18" charset="0"/>
                <a:ea typeface="MS PGothic" panose="020B0600070205080204" pitchFamily="34" charset="-128"/>
              </a:defRPr>
            </a:lvl3pPr>
            <a:lvl4pPr marL="2339975" indent="-333375">
              <a:defRPr sz="1600">
                <a:solidFill>
                  <a:schemeClr val="tx1"/>
                </a:solidFill>
                <a:latin typeface="Times" panose="02020603050405020304" pitchFamily="18" charset="0"/>
                <a:ea typeface="MS PGothic" panose="020B0600070205080204" pitchFamily="34" charset="-128"/>
              </a:defRPr>
            </a:lvl4pPr>
            <a:lvl5pPr marL="3009900" indent="-333375">
              <a:defRPr sz="1600">
                <a:solidFill>
                  <a:schemeClr val="tx1"/>
                </a:solidFill>
                <a:latin typeface="Times" panose="02020603050405020304" pitchFamily="18" charset="0"/>
                <a:ea typeface="MS PGothic" panose="020B0600070205080204" pitchFamily="34" charset="-128"/>
              </a:defRPr>
            </a:lvl5pPr>
            <a:lvl6pPr marL="34671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39243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43815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48387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fld id="{FD4AC789-4092-458F-9AFF-5DB21180CBE5}" type="slidenum">
              <a:rPr lang="en-US" altLang="en-US" sz="1800" smtClean="0"/>
              <a:pPr/>
              <a:t>1</a:t>
            </a:fld>
            <a:endParaRPr lang="en-US" altLang="en-US" sz="1800"/>
          </a:p>
        </p:txBody>
      </p:sp>
    </p:spTree>
    <p:extLst>
      <p:ext uri="{BB962C8B-B14F-4D97-AF65-F5344CB8AC3E}">
        <p14:creationId xmlns:p14="http://schemas.microsoft.com/office/powerpoint/2010/main" val="1953444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title">
    <p:spTree>
      <p:nvGrpSpPr>
        <p:cNvPr id="1" name=""/>
        <p:cNvGrpSpPr/>
        <p:nvPr/>
      </p:nvGrpSpPr>
      <p:grpSpPr>
        <a:xfrm>
          <a:off x="0" y="0"/>
          <a:ext cx="0" cy="0"/>
          <a:chOff x="0" y="0"/>
          <a:chExt cx="0" cy="0"/>
        </a:xfrm>
      </p:grpSpPr>
      <p:grpSp>
        <p:nvGrpSpPr>
          <p:cNvPr id="2" name="Group 1"/>
          <p:cNvGrpSpPr/>
          <p:nvPr userDrawn="1"/>
        </p:nvGrpSpPr>
        <p:grpSpPr>
          <a:xfrm>
            <a:off x="-5556250" y="2320925"/>
            <a:ext cx="10042525" cy="11437938"/>
            <a:chOff x="-5556250" y="2320925"/>
            <a:chExt cx="10042525" cy="11437938"/>
          </a:xfrm>
        </p:grpSpPr>
        <p:graphicFrame>
          <p:nvGraphicFramePr>
            <p:cNvPr id="4" name="Object 7">
              <a:extLst>
                <a:ext uri="{FF2B5EF4-FFF2-40B4-BE49-F238E27FC236}">
                  <a16:creationId xmlns:a16="http://schemas.microsoft.com/office/drawing/2014/main" id="{7180690F-A7C5-41F1-969F-1EAC57B79AD3}"/>
                </a:ext>
              </a:extLst>
            </p:cNvPr>
            <p:cNvGraphicFramePr>
              <a:graphicFrameLocks noChangeAspect="1"/>
            </p:cNvGraphicFramePr>
            <p:nvPr>
              <p:extLst>
                <p:ext uri="{D42A27DB-BD31-4B8C-83A1-F6EECF244321}">
                  <p14:modId xmlns:p14="http://schemas.microsoft.com/office/powerpoint/2010/main" val="2748148824"/>
                </p:ext>
              </p:extLst>
            </p:nvPr>
          </p:nvGraphicFramePr>
          <p:xfrm>
            <a:off x="-5556250" y="2320925"/>
            <a:ext cx="10042525" cy="11437938"/>
          </p:xfrm>
          <a:graphic>
            <a:graphicData uri="http://schemas.openxmlformats.org/presentationml/2006/ole">
              <mc:AlternateContent xmlns:mc="http://schemas.openxmlformats.org/markup-compatibility/2006">
                <mc:Choice xmlns:v="urn:schemas-microsoft-com:vml" Requires="v">
                  <p:oleObj spid="_x0000_s8204" name="CorelDRAW" r:id="rId3" imgW="3231115" imgH="3680531" progId="CorelDraw.Graphic.20">
                    <p:embed/>
                  </p:oleObj>
                </mc:Choice>
                <mc:Fallback>
                  <p:oleObj name="CorelDRAW" r:id="rId3" imgW="3231115" imgH="3680531" progId="CorelDraw.Graphic.20">
                    <p:embed/>
                    <p:pic>
                      <p:nvPicPr>
                        <p:cNvPr id="2055" name="Object 7">
                          <a:extLst>
                            <a:ext uri="{FF2B5EF4-FFF2-40B4-BE49-F238E27FC236}">
                              <a16:creationId xmlns:a16="http://schemas.microsoft.com/office/drawing/2014/main" id="{2BF6FA78-79C5-4CB7-8753-AF7F27C842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6250" y="2320925"/>
                          <a:ext cx="10042525" cy="1143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TextBox 8">
              <a:extLst>
                <a:ext uri="{FF2B5EF4-FFF2-40B4-BE49-F238E27FC236}">
                  <a16:creationId xmlns:a16="http://schemas.microsoft.com/office/drawing/2014/main" id="{C8C40757-DA14-4EBD-84FE-162BCB3633F9}"/>
                </a:ext>
              </a:extLst>
            </p:cNvPr>
            <p:cNvSpPr txBox="1">
              <a:spLocks noChangeArrowheads="1"/>
            </p:cNvSpPr>
            <p:nvPr/>
          </p:nvSpPr>
          <p:spPr bwMode="auto">
            <a:xfrm rot="2731394">
              <a:off x="348536" y="8296163"/>
              <a:ext cx="2663871" cy="584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altLang="pt-PT" sz="3200" dirty="0">
                  <a:solidFill>
                    <a:schemeClr val="bg1"/>
                  </a:solidFill>
                  <a:latin typeface="Noto Sans Disp" panose="020B0502040504020204" pitchFamily="34"/>
                  <a:cs typeface="Noto Sans Disp" panose="020B0502040504020204" pitchFamily="34"/>
                </a:rPr>
                <a:t>2019</a:t>
              </a:r>
              <a:endParaRPr lang="pt-PT" altLang="pt-PT" sz="3200" dirty="0">
                <a:solidFill>
                  <a:schemeClr val="bg1"/>
                </a:solidFill>
                <a:latin typeface="Noto Sans Disp" panose="020B0502040504020204" pitchFamily="34"/>
                <a:cs typeface="Noto Sans Disp" panose="020B0502040504020204" pitchFamily="34"/>
              </a:endParaRPr>
            </a:p>
          </p:txBody>
        </p:sp>
      </p:grpSp>
      <p:pic>
        <p:nvPicPr>
          <p:cNvPr id="6" name="Picture 17">
            <a:extLst>
              <a:ext uri="{FF2B5EF4-FFF2-40B4-BE49-F238E27FC236}">
                <a16:creationId xmlns:a16="http://schemas.microsoft.com/office/drawing/2014/main" id="{F619F546-1AE0-4C46-87EC-8BB73DF34F9A}"/>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22263" y="27508200"/>
            <a:ext cx="3635375" cy="1095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pic>
        <p:nvPicPr>
          <p:cNvPr id="7" name="Picture 18">
            <a:extLst>
              <a:ext uri="{FF2B5EF4-FFF2-40B4-BE49-F238E27FC236}">
                <a16:creationId xmlns:a16="http://schemas.microsoft.com/office/drawing/2014/main" id="{0B142298-0464-4F6E-91BF-AD7C8CB58EEC}"/>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77838" y="28819475"/>
            <a:ext cx="4011612" cy="819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sp>
        <p:nvSpPr>
          <p:cNvPr id="11" name="Rectangle 2">
            <a:extLst>
              <a:ext uri="{FF2B5EF4-FFF2-40B4-BE49-F238E27FC236}">
                <a16:creationId xmlns:a16="http://schemas.microsoft.com/office/drawing/2014/main" id="{B235238D-7AAA-497D-B010-35951FD9F0C6}"/>
              </a:ext>
            </a:extLst>
          </p:cNvPr>
          <p:cNvSpPr>
            <a:spLocks noGrp="1" noChangeArrowheads="1"/>
          </p:cNvSpPr>
          <p:nvPr userDrawn="1">
            <p:ph type="title"/>
          </p:nvPr>
        </p:nvSpPr>
        <p:spPr bwMode="auto">
          <a:xfrm>
            <a:off x="4755214" y="1709365"/>
            <a:ext cx="16090250" cy="16382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a:defRPr/>
            </a:lvl1pPr>
          </a:lstStyle>
          <a:p>
            <a:pPr lvl="0"/>
            <a:r>
              <a:rPr lang="en-US" altLang="en-US" dirty="0"/>
              <a:t>Click to edit Master title style</a:t>
            </a:r>
            <a:endParaRPr lang="pt-BR" altLang="en-US" dirty="0"/>
          </a:p>
        </p:txBody>
      </p:sp>
    </p:spTree>
    <p:extLst>
      <p:ext uri="{BB962C8B-B14F-4D97-AF65-F5344CB8AC3E}">
        <p14:creationId xmlns:p14="http://schemas.microsoft.com/office/powerpoint/2010/main" val="4090444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6899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7BF240F4-BD4D-4B87-9834-84A4B4C3BDA6}"/>
              </a:ext>
            </a:extLst>
          </p:cNvPr>
          <p:cNvSpPr>
            <a:spLocks noGrp="1" noChangeArrowheads="1"/>
          </p:cNvSpPr>
          <p:nvPr>
            <p:ph type="title"/>
          </p:nvPr>
        </p:nvSpPr>
        <p:spPr bwMode="auto">
          <a:xfrm>
            <a:off x="1603375" y="2690813"/>
            <a:ext cx="18176875" cy="5046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6000" tIns="0" rIns="36000" bIns="0" numCol="1" anchor="ctr" anchorCtr="0" compatLnSpc="1">
            <a:prstTxWarp prst="textNoShape">
              <a:avLst/>
            </a:prstTxWarp>
          </a:bodyPr>
          <a:lstStyle/>
          <a:p>
            <a:pPr lvl="0"/>
            <a:r>
              <a:rPr lang="en-US" altLang="en-US"/>
              <a:t>Click to edit Master title style</a:t>
            </a:r>
            <a:endParaRPr lang="pt-BR" altLang="en-US"/>
          </a:p>
        </p:txBody>
      </p:sp>
      <p:sp>
        <p:nvSpPr>
          <p:cNvPr id="1027" name="Rectangle 3">
            <a:extLst>
              <a:ext uri="{FF2B5EF4-FFF2-40B4-BE49-F238E27FC236}">
                <a16:creationId xmlns:a16="http://schemas.microsoft.com/office/drawing/2014/main" id="{E09B4117-AA96-4690-B77E-B1C7F4C13343}"/>
              </a:ext>
            </a:extLst>
          </p:cNvPr>
          <p:cNvSpPr>
            <a:spLocks noGrp="1" noChangeArrowheads="1"/>
          </p:cNvSpPr>
          <p:nvPr>
            <p:ph type="body" idx="1"/>
          </p:nvPr>
        </p:nvSpPr>
        <p:spPr bwMode="auto">
          <a:xfrm>
            <a:off x="1603375" y="8745538"/>
            <a:ext cx="18176875" cy="1816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588" tIns="208794" rIns="417588" bIns="208794"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pt-BR" altLang="en-US"/>
          </a:p>
        </p:txBody>
      </p:sp>
      <p:sp>
        <p:nvSpPr>
          <p:cNvPr id="1028" name="Rectangle 4">
            <a:extLst>
              <a:ext uri="{FF2B5EF4-FFF2-40B4-BE49-F238E27FC236}">
                <a16:creationId xmlns:a16="http://schemas.microsoft.com/office/drawing/2014/main" id="{00278B6D-906B-4AFF-A162-3D886F86D939}"/>
              </a:ext>
            </a:extLst>
          </p:cNvPr>
          <p:cNvSpPr>
            <a:spLocks noGrp="1" noChangeArrowheads="1"/>
          </p:cNvSpPr>
          <p:nvPr>
            <p:ph type="dt" sz="half" idx="2"/>
          </p:nvPr>
        </p:nvSpPr>
        <p:spPr bwMode="auto">
          <a:xfrm>
            <a:off x="1603375" y="27584400"/>
            <a:ext cx="445452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defRPr sz="6400">
                <a:latin typeface="Times" charset="0"/>
                <a:ea typeface="+mn-ea"/>
                <a:cs typeface="+mn-cs"/>
              </a:defRPr>
            </a:lvl1pPr>
          </a:lstStyle>
          <a:p>
            <a:pPr>
              <a:defRPr/>
            </a:pPr>
            <a:endParaRPr lang="pt-PT"/>
          </a:p>
        </p:txBody>
      </p:sp>
      <p:sp>
        <p:nvSpPr>
          <p:cNvPr id="1029" name="Rectangle 5">
            <a:extLst>
              <a:ext uri="{FF2B5EF4-FFF2-40B4-BE49-F238E27FC236}">
                <a16:creationId xmlns:a16="http://schemas.microsoft.com/office/drawing/2014/main" id="{95A8DBC5-EC1B-4DD1-A771-7A0308657EE5}"/>
              </a:ext>
            </a:extLst>
          </p:cNvPr>
          <p:cNvSpPr>
            <a:spLocks noGrp="1" noChangeArrowheads="1"/>
          </p:cNvSpPr>
          <p:nvPr>
            <p:ph type="ftr" sz="quarter" idx="3"/>
          </p:nvPr>
        </p:nvSpPr>
        <p:spPr bwMode="auto">
          <a:xfrm>
            <a:off x="7305675" y="27584400"/>
            <a:ext cx="677227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ctr">
              <a:defRPr sz="6400">
                <a:latin typeface="Times" charset="0"/>
                <a:ea typeface="+mn-ea"/>
                <a:cs typeface="+mn-cs"/>
              </a:defRPr>
            </a:lvl1pPr>
          </a:lstStyle>
          <a:p>
            <a:pPr>
              <a:defRPr/>
            </a:pPr>
            <a:endParaRPr lang="pt-PT"/>
          </a:p>
        </p:txBody>
      </p:sp>
      <p:sp>
        <p:nvSpPr>
          <p:cNvPr id="1030" name="Rectangle 6">
            <a:extLst>
              <a:ext uri="{FF2B5EF4-FFF2-40B4-BE49-F238E27FC236}">
                <a16:creationId xmlns:a16="http://schemas.microsoft.com/office/drawing/2014/main" id="{3C143462-0BEF-4A02-BFBC-8A9EEAC61941}"/>
              </a:ext>
            </a:extLst>
          </p:cNvPr>
          <p:cNvSpPr>
            <a:spLocks noGrp="1" noChangeArrowheads="1"/>
          </p:cNvSpPr>
          <p:nvPr>
            <p:ph type="sldNum" sz="quarter" idx="4"/>
          </p:nvPr>
        </p:nvSpPr>
        <p:spPr bwMode="auto">
          <a:xfrm>
            <a:off x="15325725" y="27584400"/>
            <a:ext cx="445452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r">
              <a:defRPr sz="6400"/>
            </a:lvl1pPr>
          </a:lstStyle>
          <a:p>
            <a:pPr>
              <a:defRPr/>
            </a:pPr>
            <a:fld id="{0DF838C0-6A27-47AC-888E-9CFC68C62427}" type="slidenum">
              <a:rPr lang="pt-BR" altLang="en-US"/>
              <a:pPr>
                <a:defRPr/>
              </a:pPr>
              <a:t>‹#›</a:t>
            </a:fld>
            <a:endParaRPr lang="pt-BR"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Lst>
  <p:txStyles>
    <p:titleStyle>
      <a:lvl1pPr algn="ctr" defTabSz="4175125" rtl="0" fontAlgn="base">
        <a:spcBef>
          <a:spcPct val="0"/>
        </a:spcBef>
        <a:spcAft>
          <a:spcPct val="0"/>
        </a:spcAft>
        <a:defRPr lang="pt-BR" altLang="en-US" sz="6600" kern="1200" dirty="0">
          <a:solidFill>
            <a:srgbClr val="274D8F"/>
          </a:solidFill>
          <a:latin typeface="Noto Sans Disp Cond SemBd" panose="020B0706040504020204" pitchFamily="34"/>
          <a:ea typeface="Noto Sans Disp Cond SemBd" panose="020B0706040504020204" pitchFamily="34"/>
          <a:cs typeface="Noto Sans Disp Cond SemBd" panose="020B0706040504020204" pitchFamily="34"/>
        </a:defRPr>
      </a:lvl1pPr>
      <a:lvl2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2pPr>
      <a:lvl3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3pPr>
      <a:lvl4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4pPr>
      <a:lvl5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5pPr>
      <a:lvl6pPr marL="457200" algn="ctr" defTabSz="4175125" rtl="0" eaLnBrk="1" fontAlgn="base" hangingPunct="1">
        <a:spcBef>
          <a:spcPct val="0"/>
        </a:spcBef>
        <a:spcAft>
          <a:spcPct val="0"/>
        </a:spcAft>
        <a:defRPr sz="20100">
          <a:solidFill>
            <a:schemeClr val="tx2"/>
          </a:solidFill>
          <a:latin typeface="Times" charset="0"/>
        </a:defRPr>
      </a:lvl6pPr>
      <a:lvl7pPr marL="914400" algn="ctr" defTabSz="4175125" rtl="0" eaLnBrk="1" fontAlgn="base" hangingPunct="1">
        <a:spcBef>
          <a:spcPct val="0"/>
        </a:spcBef>
        <a:spcAft>
          <a:spcPct val="0"/>
        </a:spcAft>
        <a:defRPr sz="20100">
          <a:solidFill>
            <a:schemeClr val="tx2"/>
          </a:solidFill>
          <a:latin typeface="Times" charset="0"/>
        </a:defRPr>
      </a:lvl7pPr>
      <a:lvl8pPr marL="1371600" algn="ctr" defTabSz="4175125" rtl="0" eaLnBrk="1" fontAlgn="base" hangingPunct="1">
        <a:spcBef>
          <a:spcPct val="0"/>
        </a:spcBef>
        <a:spcAft>
          <a:spcPct val="0"/>
        </a:spcAft>
        <a:defRPr sz="20100">
          <a:solidFill>
            <a:schemeClr val="tx2"/>
          </a:solidFill>
          <a:latin typeface="Times" charset="0"/>
        </a:defRPr>
      </a:lvl8pPr>
      <a:lvl9pPr marL="1828800" algn="ctr" defTabSz="4175125" rtl="0" eaLnBrk="1" fontAlgn="base" hangingPunct="1">
        <a:spcBef>
          <a:spcPct val="0"/>
        </a:spcBef>
        <a:spcAft>
          <a:spcPct val="0"/>
        </a:spcAft>
        <a:defRPr sz="20100">
          <a:solidFill>
            <a:schemeClr val="tx2"/>
          </a:solidFill>
          <a:latin typeface="Times" charset="0"/>
        </a:defRPr>
      </a:lvl9pPr>
    </p:titleStyle>
    <p:bodyStyle>
      <a:lvl1pPr marL="1565275" indent="-1565275" algn="l" defTabSz="4175125" rtl="0" fontAlgn="base">
        <a:spcBef>
          <a:spcPct val="20000"/>
        </a:spcBef>
        <a:spcAft>
          <a:spcPct val="0"/>
        </a:spcAft>
        <a:buChar char="•"/>
        <a:defRPr sz="14600">
          <a:solidFill>
            <a:schemeClr val="tx1"/>
          </a:solidFill>
          <a:latin typeface="+mn-lt"/>
          <a:ea typeface="MS PGothic" panose="020B0600070205080204" pitchFamily="34" charset="-128"/>
          <a:cs typeface="ＭＳ Ｐゴシック" charset="0"/>
        </a:defRPr>
      </a:lvl1pPr>
      <a:lvl2pPr marL="3392488" indent="-1304925" algn="l" defTabSz="4175125" rtl="0" fontAlgn="base">
        <a:spcBef>
          <a:spcPct val="20000"/>
        </a:spcBef>
        <a:spcAft>
          <a:spcPct val="0"/>
        </a:spcAft>
        <a:buChar char="–"/>
        <a:defRPr sz="12800">
          <a:solidFill>
            <a:schemeClr val="tx1"/>
          </a:solidFill>
          <a:latin typeface="+mn-lt"/>
          <a:ea typeface="MS PGothic" panose="020B0600070205080204" pitchFamily="34" charset="-128"/>
        </a:defRPr>
      </a:lvl2pPr>
      <a:lvl3pPr marL="5219700" indent="-1044575" algn="l" defTabSz="4175125" rtl="0" fontAlgn="base">
        <a:spcBef>
          <a:spcPct val="20000"/>
        </a:spcBef>
        <a:spcAft>
          <a:spcPct val="0"/>
        </a:spcAft>
        <a:buChar char="•"/>
        <a:defRPr sz="11000">
          <a:solidFill>
            <a:schemeClr val="tx1"/>
          </a:solidFill>
          <a:latin typeface="+mn-lt"/>
          <a:ea typeface="MS PGothic" panose="020B0600070205080204" pitchFamily="34" charset="-128"/>
        </a:defRPr>
      </a:lvl3pPr>
      <a:lvl4pPr marL="7307263" indent="-1042988" algn="l" defTabSz="4175125" rtl="0" fontAlgn="base">
        <a:spcBef>
          <a:spcPct val="20000"/>
        </a:spcBef>
        <a:spcAft>
          <a:spcPct val="0"/>
        </a:spcAft>
        <a:buChar char="–"/>
        <a:defRPr sz="9100">
          <a:solidFill>
            <a:schemeClr val="tx1"/>
          </a:solidFill>
          <a:latin typeface="+mn-lt"/>
          <a:ea typeface="MS PGothic" panose="020B0600070205080204" pitchFamily="34" charset="-128"/>
        </a:defRPr>
      </a:lvl4pPr>
      <a:lvl5pPr marL="9396413" indent="-1044575" algn="l" defTabSz="4175125" rtl="0" fontAlgn="base">
        <a:spcBef>
          <a:spcPct val="20000"/>
        </a:spcBef>
        <a:spcAft>
          <a:spcPct val="0"/>
        </a:spcAft>
        <a:buChar char="»"/>
        <a:defRPr sz="9100">
          <a:solidFill>
            <a:schemeClr val="tx1"/>
          </a:solidFill>
          <a:latin typeface="+mn-lt"/>
          <a:ea typeface="MS PGothic" panose="020B0600070205080204" pitchFamily="34" charset="-128"/>
        </a:defRPr>
      </a:lvl5pPr>
      <a:lvl6pPr marL="9853613" indent="-1044575" algn="l" defTabSz="4175125" rtl="0" eaLnBrk="1" fontAlgn="base" hangingPunct="1">
        <a:spcBef>
          <a:spcPct val="20000"/>
        </a:spcBef>
        <a:spcAft>
          <a:spcPct val="0"/>
        </a:spcAft>
        <a:buChar char="»"/>
        <a:defRPr sz="9100">
          <a:solidFill>
            <a:schemeClr val="tx1"/>
          </a:solidFill>
          <a:latin typeface="+mn-lt"/>
        </a:defRPr>
      </a:lvl6pPr>
      <a:lvl7pPr marL="10310813" indent="-1044575" algn="l" defTabSz="4175125" rtl="0" eaLnBrk="1" fontAlgn="base" hangingPunct="1">
        <a:spcBef>
          <a:spcPct val="20000"/>
        </a:spcBef>
        <a:spcAft>
          <a:spcPct val="0"/>
        </a:spcAft>
        <a:buChar char="»"/>
        <a:defRPr sz="9100">
          <a:solidFill>
            <a:schemeClr val="tx1"/>
          </a:solidFill>
          <a:latin typeface="+mn-lt"/>
        </a:defRPr>
      </a:lvl7pPr>
      <a:lvl8pPr marL="10768013" indent="-1044575" algn="l" defTabSz="4175125" rtl="0" eaLnBrk="1" fontAlgn="base" hangingPunct="1">
        <a:spcBef>
          <a:spcPct val="20000"/>
        </a:spcBef>
        <a:spcAft>
          <a:spcPct val="0"/>
        </a:spcAft>
        <a:buChar char="»"/>
        <a:defRPr sz="9100">
          <a:solidFill>
            <a:schemeClr val="tx1"/>
          </a:solidFill>
          <a:latin typeface="+mn-lt"/>
        </a:defRPr>
      </a:lvl8pPr>
      <a:lvl9pPr marL="11225213" indent="-1044575" algn="l" defTabSz="4175125" rtl="0" eaLnBrk="1" fontAlgn="base" hangingPunct="1">
        <a:spcBef>
          <a:spcPct val="20000"/>
        </a:spcBef>
        <a:spcAft>
          <a:spcPct val="0"/>
        </a:spcAft>
        <a:buChar char="»"/>
        <a:defRPr sz="9100">
          <a:solidFill>
            <a:schemeClr val="tx1"/>
          </a:solidFill>
          <a:latin typeface="+mn-lt"/>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4.png"/><Relationship Id="rId7" Type="http://schemas.microsoft.com/office/2007/relationships/hdphoto" Target="../media/hdphoto1.wdp"/><Relationship Id="rId2" Type="http://schemas.openxmlformats.org/officeDocument/2006/relationships/notesSlide" Target="../notesSlides/notesSlide1.xml"/><Relationship Id="rId1" Type="http://schemas.openxmlformats.org/officeDocument/2006/relationships/slideLayout" Target="../slideLayouts/slideLayout1.xml"/><Relationship Id="rId6" Type="http://schemas.openxmlformats.org/officeDocument/2006/relationships/image" Target="../media/image7.png"/><Relationship Id="rId5" Type="http://schemas.openxmlformats.org/officeDocument/2006/relationships/image" Target="../media/image6.png"/><Relationship Id="rId10" Type="http://schemas.openxmlformats.org/officeDocument/2006/relationships/image" Target="../media/image9.png"/><Relationship Id="rId4" Type="http://schemas.openxmlformats.org/officeDocument/2006/relationships/image" Target="../media/image5.png"/><Relationship Id="rId9" Type="http://schemas.microsoft.com/office/2007/relationships/hdphoto" Target="../media/hdphoto2.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3" name="Picture 6">
            <a:extLst>
              <a:ext uri="{FF2B5EF4-FFF2-40B4-BE49-F238E27FC236}">
                <a16:creationId xmlns:a16="http://schemas.microsoft.com/office/drawing/2014/main" id="{4507D408-072E-408A-B45F-98C72FB3CECA}"/>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bwMode="auto">
          <a:xfrm>
            <a:off x="4823940" y="18017926"/>
            <a:ext cx="7812088" cy="51055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7" name="TextBox 11">
            <a:extLst>
              <a:ext uri="{FF2B5EF4-FFF2-40B4-BE49-F238E27FC236}">
                <a16:creationId xmlns:a16="http://schemas.microsoft.com/office/drawing/2014/main" id="{9055156A-A91C-462A-92B5-C276AC8F90D7}"/>
              </a:ext>
            </a:extLst>
          </p:cNvPr>
          <p:cNvSpPr txBox="1">
            <a:spLocks noChangeArrowheads="1"/>
          </p:cNvSpPr>
          <p:nvPr/>
        </p:nvSpPr>
        <p:spPr bwMode="auto">
          <a:xfrm>
            <a:off x="4789488" y="6442074"/>
            <a:ext cx="7840662" cy="617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spcBef>
                <a:spcPts val="2400"/>
              </a:spcBef>
              <a:spcAft>
                <a:spcPts val="1200"/>
              </a:spcAft>
              <a:defRPr/>
            </a:pPr>
            <a:r>
              <a:rPr lang="en-US" altLang="en-US" sz="3200" dirty="0">
                <a:solidFill>
                  <a:srgbClr val="019FE0"/>
                </a:solidFill>
                <a:latin typeface="+mj-lt"/>
                <a:cs typeface="Arial" panose="020B0604020202020204" pitchFamily="34" charset="0"/>
              </a:rPr>
              <a:t>Abstract</a:t>
            </a:r>
          </a:p>
          <a:p>
            <a:pPr algn="just">
              <a:lnSpc>
                <a:spcPct val="120000"/>
              </a:lnSpc>
              <a:defRPr/>
            </a:pPr>
            <a:r>
              <a:rPr lang="en-US" altLang="en-US" sz="2500" dirty="0">
                <a:latin typeface="+mj-lt"/>
                <a:cs typeface="Segoe UI" panose="020B0502040204020203" pitchFamily="34" charset="0"/>
              </a:rPr>
              <a:t>Modern self-driving cars have been around for almost two decades, showing remarkable progress and powering the utopia of driverless future transportation. LIDAR, a common technology used by industry and researchers, provides precise depth information of the car surroundings but lacks robustness against multiple LIDAR interference, which can render a self-driving car nonoperational.</a:t>
            </a:r>
          </a:p>
          <a:p>
            <a:pPr algn="just">
              <a:lnSpc>
                <a:spcPct val="120000"/>
              </a:lnSpc>
              <a:defRPr/>
            </a:pPr>
            <a:r>
              <a:rPr lang="en-US" altLang="en-US" sz="2500" dirty="0">
                <a:latin typeface="+mj-lt"/>
                <a:cs typeface="Segoe UI" panose="020B0502040204020203" pitchFamily="34" charset="0"/>
              </a:rPr>
              <a:t>The work being presented shows an enhancement to the point cloud obtained using the LIDAR, by merging with the color captured with an RGB camera through a process called sensor fusion.</a:t>
            </a:r>
          </a:p>
        </p:txBody>
      </p:sp>
      <p:sp>
        <p:nvSpPr>
          <p:cNvPr id="3078" name="TextBox 13">
            <a:extLst>
              <a:ext uri="{FF2B5EF4-FFF2-40B4-BE49-F238E27FC236}">
                <a16:creationId xmlns:a16="http://schemas.microsoft.com/office/drawing/2014/main" id="{164C5F18-3AA8-496D-AB16-B8AB49C68D6B}"/>
              </a:ext>
            </a:extLst>
          </p:cNvPr>
          <p:cNvSpPr txBox="1">
            <a:spLocks noChangeArrowheads="1"/>
          </p:cNvSpPr>
          <p:nvPr/>
        </p:nvSpPr>
        <p:spPr bwMode="auto">
          <a:xfrm>
            <a:off x="4783137" y="12977366"/>
            <a:ext cx="7847013" cy="48164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Work Motivation</a:t>
            </a:r>
          </a:p>
          <a:p>
            <a:pPr algn="just">
              <a:lnSpc>
                <a:spcPct val="120000"/>
              </a:lnSpc>
              <a:defRPr/>
            </a:pPr>
            <a:r>
              <a:rPr lang="en-US" altLang="en-US" sz="2500" dirty="0">
                <a:latin typeface="+mn-lt"/>
                <a:cs typeface="Segoe UI Light" panose="020B0502040204020203" pitchFamily="34" charset="0"/>
              </a:rPr>
              <a:t>LIDAR (Light Detection And Ranging), heavily relied by most of the autonomous driving systems nowadays hides a problem only revealed when multiple self-driving vehicles coexist in line-of-sight: interference. Multiple LIDAR interference happens when a first LIDAR receives a pulse (directly or indirectly) from a second LIDAR, causing a wrong depth measurement and therefore compromising the capability of the car to recognize its environment accurately and drive safely. </a:t>
            </a:r>
            <a:endParaRPr lang="en-GB" altLang="en-US" sz="2500" dirty="0">
              <a:latin typeface="+mn-lt"/>
              <a:cs typeface="Segoe UI Light" panose="020B0502040204020203" pitchFamily="34" charset="0"/>
            </a:endParaRPr>
          </a:p>
        </p:txBody>
      </p:sp>
      <p:sp>
        <p:nvSpPr>
          <p:cNvPr id="3079" name="TextBox 14">
            <a:extLst>
              <a:ext uri="{FF2B5EF4-FFF2-40B4-BE49-F238E27FC236}">
                <a16:creationId xmlns:a16="http://schemas.microsoft.com/office/drawing/2014/main" id="{4F970F78-DD1A-4351-B428-935B38119215}"/>
              </a:ext>
            </a:extLst>
          </p:cNvPr>
          <p:cNvSpPr txBox="1">
            <a:spLocks noChangeArrowheads="1"/>
          </p:cNvSpPr>
          <p:nvPr/>
        </p:nvSpPr>
        <p:spPr bwMode="auto">
          <a:xfrm>
            <a:off x="4837113" y="23130494"/>
            <a:ext cx="7839075" cy="132343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000" dirty="0">
                <a:solidFill>
                  <a:srgbClr val="019FE0"/>
                </a:solidFill>
                <a:latin typeface="+mn-lt"/>
              </a:rPr>
              <a:t>Fig 1- On top, a frame of an RGB camera stream. On bottom, a colored point cloud, obtained color and depth data fusion. The black dots represent LIDAR measurements that are outside the camera FOV an therefore cannot be matched with an RGB triplet.</a:t>
            </a:r>
          </a:p>
        </p:txBody>
      </p:sp>
      <p:sp>
        <p:nvSpPr>
          <p:cNvPr id="3081" name="TextBox 1">
            <a:extLst>
              <a:ext uri="{FF2B5EF4-FFF2-40B4-BE49-F238E27FC236}">
                <a16:creationId xmlns:a16="http://schemas.microsoft.com/office/drawing/2014/main" id="{1AA5715B-CBB2-42A3-A5AA-64AD59DBEF28}"/>
              </a:ext>
            </a:extLst>
          </p:cNvPr>
          <p:cNvSpPr txBox="1">
            <a:spLocks noChangeArrowheads="1"/>
          </p:cNvSpPr>
          <p:nvPr/>
        </p:nvSpPr>
        <p:spPr bwMode="auto">
          <a:xfrm>
            <a:off x="4792663" y="3560763"/>
            <a:ext cx="16090900" cy="167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pt-PT" altLang="en-US" sz="3200" dirty="0">
                <a:solidFill>
                  <a:srgbClr val="019FE0"/>
                </a:solidFill>
                <a:latin typeface="+mj-lt"/>
                <a:ea typeface="Noto Sans SemBd" panose="020B0702040504020204" pitchFamily="34"/>
                <a:cs typeface="Noto Sans SemBd" panose="020B0702040504020204" pitchFamily="34"/>
              </a:rPr>
              <a:t>Pedro Martins (martinspedro@ua.pt)</a:t>
            </a:r>
          </a:p>
          <a:p>
            <a:pPr>
              <a:lnSpc>
                <a:spcPct val="120000"/>
              </a:lnSpc>
              <a:spcBef>
                <a:spcPts val="300"/>
              </a:spcBef>
              <a:defRPr/>
            </a:pPr>
            <a:r>
              <a:rPr lang="pt-PT" altLang="en-US" sz="2800" dirty="0">
                <a:latin typeface="+mj-lt"/>
                <a:ea typeface="Noto Sans SemBd" panose="020B0702040504020204" pitchFamily="34"/>
                <a:cs typeface="Noto Sans SemBd" panose="020B0702040504020204" pitchFamily="34"/>
              </a:rPr>
              <a:t>Supervisor: Prof. António Neves (an@ua.pt)</a:t>
            </a:r>
          </a:p>
          <a:p>
            <a:pPr>
              <a:lnSpc>
                <a:spcPct val="120000"/>
              </a:lnSpc>
              <a:spcBef>
                <a:spcPts val="300"/>
              </a:spcBef>
              <a:defRPr/>
            </a:pPr>
            <a:r>
              <a:rPr lang="pt-PT" altLang="en-US" sz="2800" dirty="0" err="1">
                <a:latin typeface="+mj-lt"/>
                <a:ea typeface="Noto Sans SemBd" panose="020B0702040504020204" pitchFamily="34"/>
                <a:cs typeface="Noto Sans SemBd" panose="020B0702040504020204" pitchFamily="34"/>
              </a:rPr>
              <a:t>Co-supervisor</a:t>
            </a:r>
            <a:r>
              <a:rPr lang="pt-PT" altLang="en-US" sz="2800" dirty="0">
                <a:latin typeface="+mj-lt"/>
                <a:ea typeface="Noto Sans SemBd" panose="020B0702040504020204" pitchFamily="34"/>
                <a:cs typeface="Noto Sans SemBd" panose="020B0702040504020204" pitchFamily="34"/>
              </a:rPr>
              <a:t>: Dr. Miguel Vidal Drummond (mvd@av.it.pt)</a:t>
            </a:r>
          </a:p>
          <a:p>
            <a:pPr>
              <a:lnSpc>
                <a:spcPct val="120000"/>
              </a:lnSpc>
              <a:spcBef>
                <a:spcPts val="300"/>
              </a:spcBef>
              <a:defRPr/>
            </a:pPr>
            <a:r>
              <a:rPr lang="pt-PT" altLang="en-US" sz="2800" dirty="0" err="1">
                <a:latin typeface="+mj-lt"/>
                <a:ea typeface="Noto Sans SemBd" panose="020B0702040504020204" pitchFamily="34"/>
                <a:cs typeface="Noto Sans SemBd" panose="020B0702040504020204" pitchFamily="34"/>
              </a:rPr>
              <a:t>Co-supervisor</a:t>
            </a:r>
            <a:r>
              <a:rPr lang="pt-PT" altLang="en-US" sz="2800" dirty="0">
                <a:latin typeface="+mj-lt"/>
                <a:ea typeface="Noto Sans SemBd" panose="020B0702040504020204" pitchFamily="34"/>
                <a:cs typeface="Noto Sans SemBd" panose="020B0702040504020204" pitchFamily="34"/>
              </a:rPr>
              <a:t>: Dr. André Albuquerque (andre.albuquerque@pt.bosch.com) </a:t>
            </a:r>
          </a:p>
        </p:txBody>
      </p:sp>
      <p:sp>
        <p:nvSpPr>
          <p:cNvPr id="3086" name="TextBox 1">
            <a:extLst>
              <a:ext uri="{FF2B5EF4-FFF2-40B4-BE49-F238E27FC236}">
                <a16:creationId xmlns:a16="http://schemas.microsoft.com/office/drawing/2014/main" id="{1A6F6CA7-0869-40BE-909A-250D87B6C1EB}"/>
              </a:ext>
            </a:extLst>
          </p:cNvPr>
          <p:cNvSpPr txBox="1">
            <a:spLocks noChangeArrowheads="1"/>
          </p:cNvSpPr>
          <p:nvPr/>
        </p:nvSpPr>
        <p:spPr bwMode="auto">
          <a:xfrm>
            <a:off x="4829175" y="5507956"/>
            <a:ext cx="16448088"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b">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pt-PT" altLang="en-US" sz="3200" dirty="0" err="1">
                <a:latin typeface="+mn-lt"/>
              </a:rPr>
              <a:t>Master’s</a:t>
            </a:r>
            <a:r>
              <a:rPr lang="pt-PT" altLang="en-US" sz="3200" dirty="0">
                <a:latin typeface="+mn-lt"/>
              </a:rPr>
              <a:t> </a:t>
            </a:r>
            <a:r>
              <a:rPr lang="en-US" altLang="en-US" sz="3200" dirty="0">
                <a:latin typeface="+mn-lt"/>
              </a:rPr>
              <a:t>Dissertation</a:t>
            </a:r>
            <a:r>
              <a:rPr lang="pt-PT" altLang="en-US" sz="3200" dirty="0">
                <a:latin typeface="+mn-lt"/>
              </a:rPr>
              <a:t>, 5th </a:t>
            </a:r>
            <a:r>
              <a:rPr lang="pt-PT" altLang="en-US" sz="3200" dirty="0" err="1">
                <a:latin typeface="+mn-lt"/>
              </a:rPr>
              <a:t>year</a:t>
            </a:r>
            <a:r>
              <a:rPr lang="pt-PT" altLang="en-US" sz="3200" dirty="0">
                <a:latin typeface="+mn-lt"/>
              </a:rPr>
              <a:t>, MIEET.</a:t>
            </a:r>
          </a:p>
        </p:txBody>
      </p:sp>
      <p:sp>
        <p:nvSpPr>
          <p:cNvPr id="41" name="TextBox 14">
            <a:extLst>
              <a:ext uri="{FF2B5EF4-FFF2-40B4-BE49-F238E27FC236}">
                <a16:creationId xmlns:a16="http://schemas.microsoft.com/office/drawing/2014/main" id="{4F7CBFB9-10A6-4976-A4D4-6A8B9E512A1D}"/>
              </a:ext>
            </a:extLst>
          </p:cNvPr>
          <p:cNvSpPr txBox="1">
            <a:spLocks noChangeArrowheads="1"/>
          </p:cNvSpPr>
          <p:nvPr/>
        </p:nvSpPr>
        <p:spPr bwMode="auto">
          <a:xfrm>
            <a:off x="4791075" y="28819126"/>
            <a:ext cx="7839075" cy="70788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000" dirty="0">
                <a:solidFill>
                  <a:srgbClr val="019FE0"/>
                </a:solidFill>
                <a:latin typeface="+mn-lt"/>
              </a:rPr>
              <a:t>Fig 2- On top, a frame of an RGB camera stream. On bottom, a colored point cloud, obtained color and depth data fusion. </a:t>
            </a:r>
          </a:p>
        </p:txBody>
      </p:sp>
      <p:sp>
        <p:nvSpPr>
          <p:cNvPr id="30" name="TextBox 13">
            <a:extLst>
              <a:ext uri="{FF2B5EF4-FFF2-40B4-BE49-F238E27FC236}">
                <a16:creationId xmlns:a16="http://schemas.microsoft.com/office/drawing/2014/main" id="{1CF684E7-3C48-45A9-B692-C740618C3BC0}"/>
              </a:ext>
            </a:extLst>
          </p:cNvPr>
          <p:cNvSpPr txBox="1">
            <a:spLocks noChangeArrowheads="1"/>
          </p:cNvSpPr>
          <p:nvPr/>
        </p:nvSpPr>
        <p:spPr bwMode="auto">
          <a:xfrm>
            <a:off x="13052425" y="27403818"/>
            <a:ext cx="7848600" cy="21353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b"/>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endParaRPr lang="en-GB" altLang="en-US" sz="2500" dirty="0">
              <a:solidFill>
                <a:srgbClr val="0018A8"/>
              </a:solidFill>
              <a:latin typeface="+mn-lt"/>
            </a:endParaRPr>
          </a:p>
          <a:p>
            <a:pPr>
              <a:lnSpc>
                <a:spcPct val="120000"/>
              </a:lnSpc>
              <a:defRPr/>
            </a:pPr>
            <a:r>
              <a:rPr lang="en-GB" altLang="en-US" sz="3200" dirty="0">
                <a:solidFill>
                  <a:srgbClr val="019FE0"/>
                </a:solidFill>
                <a:latin typeface="+mj-lt"/>
                <a:cs typeface="Arial" panose="020B0604020202020204" pitchFamily="34" charset="0"/>
              </a:rPr>
              <a:t>References</a:t>
            </a:r>
          </a:p>
          <a:p>
            <a:pPr>
              <a:lnSpc>
                <a:spcPct val="120000"/>
              </a:lnSpc>
              <a:defRPr/>
            </a:pPr>
            <a:r>
              <a:rPr lang="en-US" altLang="en-US" sz="1800" dirty="0">
                <a:latin typeface="+mn-lt"/>
              </a:rPr>
              <a:t>G. Kim, et al., "An Experiment of Mutual Interference between Automotive LIDAR Scanners, 2015, "International Conference on Information Technology - New Generations, Las Vegas, p. 680-685</a:t>
            </a:r>
          </a:p>
          <a:p>
            <a:pPr>
              <a:lnSpc>
                <a:spcPct val="120000"/>
              </a:lnSpc>
              <a:defRPr/>
            </a:pPr>
            <a:r>
              <a:rPr lang="en-US" altLang="en-US" sz="1800" dirty="0">
                <a:latin typeface="+mn-lt"/>
              </a:rPr>
              <a:t>A. Geiger, et al, “Vision meets Robotics: The KITTI Dataset”, 2013, International Journal of Robotics Research (IJRR)</a:t>
            </a:r>
          </a:p>
        </p:txBody>
      </p:sp>
      <p:sp>
        <p:nvSpPr>
          <p:cNvPr id="5144" name="Title 1">
            <a:extLst>
              <a:ext uri="{FF2B5EF4-FFF2-40B4-BE49-F238E27FC236}">
                <a16:creationId xmlns:a16="http://schemas.microsoft.com/office/drawing/2014/main" id="{C116E15B-25C5-4F51-B488-3C29DBA8A348}"/>
              </a:ext>
            </a:extLst>
          </p:cNvPr>
          <p:cNvSpPr>
            <a:spLocks noGrp="1" noChangeArrowheads="1"/>
          </p:cNvSpPr>
          <p:nvPr>
            <p:ph type="title"/>
          </p:nvPr>
        </p:nvSpPr>
        <p:spPr>
          <a:xfrm>
            <a:off x="4754563" y="1709738"/>
            <a:ext cx="16090900" cy="1638300"/>
          </a:xfrm>
        </p:spPr>
        <p:txBody>
          <a:bodyPr/>
          <a:lstStyle/>
          <a:p>
            <a:pPr>
              <a:lnSpc>
                <a:spcPct val="85000"/>
              </a:lnSpc>
            </a:pPr>
            <a:r>
              <a:rPr lang="en-US" dirty="0"/>
              <a:t>Enhancing self-driving cars “eyes” through sensor fusion</a:t>
            </a:r>
            <a:endParaRPr lang="pt-PT" dirty="0"/>
          </a:p>
        </p:txBody>
      </p:sp>
      <p:sp>
        <p:nvSpPr>
          <p:cNvPr id="31" name="TextBox 13">
            <a:extLst>
              <a:ext uri="{FF2B5EF4-FFF2-40B4-BE49-F238E27FC236}">
                <a16:creationId xmlns:a16="http://schemas.microsoft.com/office/drawing/2014/main" id="{C9901570-4A0D-4A3B-AD2A-C784E9004ABF}"/>
              </a:ext>
            </a:extLst>
          </p:cNvPr>
          <p:cNvSpPr txBox="1">
            <a:spLocks noChangeArrowheads="1"/>
          </p:cNvSpPr>
          <p:nvPr/>
        </p:nvSpPr>
        <p:spPr bwMode="auto">
          <a:xfrm>
            <a:off x="12996068" y="12991503"/>
            <a:ext cx="7847013" cy="988598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Implementation</a:t>
            </a:r>
          </a:p>
          <a:p>
            <a:pPr algn="just">
              <a:lnSpc>
                <a:spcPct val="120000"/>
              </a:lnSpc>
              <a:defRPr/>
            </a:pPr>
            <a:r>
              <a:rPr lang="en-US" altLang="en-US" sz="2500" dirty="0">
                <a:latin typeface="+mn-lt"/>
                <a:cs typeface="Segoe UI Light" panose="020B0502040204020203" pitchFamily="34" charset="0"/>
              </a:rPr>
              <a:t>The enhancing of depth data from LIDAR using color from RGB camera is a challenge commonly know as point cloud coloring, which can be achieved by sensor fusion: merging two different data sources under the same referential. To merge video with point clouds the following steps were followed</a:t>
            </a:r>
            <a:r>
              <a:rPr lang="pt-PT" altLang="en-US" sz="2500" dirty="0">
                <a:latin typeface="+mn-lt"/>
                <a:cs typeface="Segoe UI Light" panose="020B0502040204020203" pitchFamily="34" charset="0"/>
              </a:rPr>
              <a:t>:</a:t>
            </a:r>
            <a:endParaRPr lang="en-US" altLang="en-US" sz="2500" dirty="0">
              <a:latin typeface="+mn-lt"/>
              <a:cs typeface="Segoe UI Light" panose="020B0502040204020203" pitchFamily="34" charset="0"/>
            </a:endParaRPr>
          </a:p>
          <a:p>
            <a:pPr algn="just">
              <a:lnSpc>
                <a:spcPct val="120000"/>
              </a:lnSpc>
              <a:defRPr/>
            </a:pPr>
            <a:endParaRPr lang="en-US" altLang="en-US" sz="1000" dirty="0">
              <a:latin typeface="+mn-lt"/>
              <a:cs typeface="Segoe UI Light" panose="020B0502040204020203" pitchFamily="34" charset="0"/>
            </a:endParaRPr>
          </a:p>
          <a:p>
            <a:pPr marL="457200" indent="-457200" algn="just">
              <a:lnSpc>
                <a:spcPct val="120000"/>
              </a:lnSpc>
              <a:buFont typeface="+mj-lt"/>
              <a:buAutoNum type="arabicPeriod"/>
              <a:defRPr/>
            </a:pPr>
            <a:r>
              <a:rPr lang="en-US" altLang="en-US" sz="2500" dirty="0">
                <a:latin typeface="+mn-lt"/>
                <a:cs typeface="Segoe UI Light" panose="020B0502040204020203" pitchFamily="34" charset="0"/>
              </a:rPr>
              <a:t>Synchronize information from camera (video stream) and LIDAR (point cloud);</a:t>
            </a:r>
          </a:p>
          <a:p>
            <a:pPr marL="457200" indent="-457200" algn="just">
              <a:lnSpc>
                <a:spcPct val="120000"/>
              </a:lnSpc>
              <a:buFont typeface="+mj-lt"/>
              <a:buAutoNum type="arabicPeriod"/>
              <a:defRPr/>
            </a:pPr>
            <a:r>
              <a:rPr lang="en-US" altLang="en-US" sz="2500" dirty="0">
                <a:latin typeface="+mn-lt"/>
                <a:cs typeface="Segoe UI Light" panose="020B0502040204020203" pitchFamily="34" charset="0"/>
              </a:rPr>
              <a:t> Compute the Rigid Transform between the LIDAR and Camera referential (figure 3);</a:t>
            </a:r>
          </a:p>
          <a:p>
            <a:pPr marL="457200" indent="-457200" algn="just">
              <a:lnSpc>
                <a:spcPct val="120000"/>
              </a:lnSpc>
              <a:buFont typeface="+mj-lt"/>
              <a:buAutoNum type="arabicPeriod"/>
              <a:defRPr/>
            </a:pPr>
            <a:r>
              <a:rPr lang="en-US" altLang="en-US" sz="2500" dirty="0">
                <a:latin typeface="+mn-lt"/>
                <a:cs typeface="Segoe UI Light" panose="020B0502040204020203" pitchFamily="34" charset="0"/>
              </a:rPr>
              <a:t>Convert the Point Cloud data from the LIDAR referential to the Camera referential;</a:t>
            </a:r>
          </a:p>
          <a:p>
            <a:pPr marL="457200" indent="-457200" algn="just">
              <a:lnSpc>
                <a:spcPct val="120000"/>
              </a:lnSpc>
              <a:buFont typeface="+mj-lt"/>
              <a:buAutoNum type="arabicPeriod"/>
              <a:defRPr/>
            </a:pPr>
            <a:r>
              <a:rPr lang="en-US" altLang="en-US" sz="2500" dirty="0">
                <a:latin typeface="+mn-lt"/>
                <a:cs typeface="Segoe UI Light" panose="020B0502040204020203" pitchFamily="34" charset="0"/>
              </a:rPr>
              <a:t> Project 3D voxels to the image pixels, while filtering for voxels outside the camera FOV (Field Of View);</a:t>
            </a:r>
          </a:p>
          <a:p>
            <a:pPr marL="457200" indent="-457200" algn="just">
              <a:lnSpc>
                <a:spcPct val="120000"/>
              </a:lnSpc>
              <a:buFont typeface="+mj-lt"/>
              <a:buAutoNum type="arabicPeriod"/>
              <a:defRPr/>
            </a:pPr>
            <a:r>
              <a:rPr lang="en-US" altLang="en-US" sz="2500" dirty="0">
                <a:latin typeface="+mn-lt"/>
                <a:cs typeface="Segoe UI Light" panose="020B0502040204020203" pitchFamily="34" charset="0"/>
              </a:rPr>
              <a:t>Color voxels that have a correspondence to the pixels in the camera FOV.</a:t>
            </a:r>
          </a:p>
          <a:p>
            <a:pPr algn="just">
              <a:lnSpc>
                <a:spcPct val="120000"/>
              </a:lnSpc>
              <a:defRPr/>
            </a:pPr>
            <a:endParaRPr lang="en-US" altLang="en-US" sz="1000" dirty="0">
              <a:latin typeface="+mn-lt"/>
              <a:cs typeface="Segoe UI Light" panose="020B0502040204020203" pitchFamily="34" charset="0"/>
            </a:endParaRPr>
          </a:p>
          <a:p>
            <a:pPr algn="just">
              <a:lnSpc>
                <a:spcPct val="120000"/>
              </a:lnSpc>
              <a:defRPr/>
            </a:pPr>
            <a:r>
              <a:rPr lang="en-US" altLang="en-US" sz="2500" dirty="0">
                <a:latin typeface="+mn-lt"/>
                <a:cs typeface="Segoe UI Light" panose="020B0502040204020203" pitchFamily="34" charset="0"/>
              </a:rPr>
              <a:t>All the steps described below are implemented on a single ROS node, </a:t>
            </a:r>
            <a:r>
              <a:rPr lang="en-US" altLang="en-US" sz="2500" i="1" dirty="0" err="1">
                <a:latin typeface="+mn-lt"/>
                <a:cs typeface="Segoe UI Light" panose="020B0502040204020203" pitchFamily="34" charset="0"/>
              </a:rPr>
              <a:t>Point_Cloud_Coloring</a:t>
            </a:r>
            <a:r>
              <a:rPr lang="en-US" altLang="en-US" sz="2500" dirty="0">
                <a:latin typeface="+mn-lt"/>
                <a:cs typeface="Segoe UI Light" panose="020B0502040204020203" pitchFamily="34" charset="0"/>
              </a:rPr>
              <a:t>, shown on figure 4. The data used is provided by the </a:t>
            </a:r>
            <a:r>
              <a:rPr lang="en-US" altLang="en-US" sz="2500" i="1" dirty="0" err="1">
                <a:latin typeface="+mn-lt"/>
                <a:cs typeface="Segoe UI Light" panose="020B0502040204020203" pitchFamily="34" charset="0"/>
              </a:rPr>
              <a:t>Kitti</a:t>
            </a:r>
            <a:r>
              <a:rPr lang="en-US" altLang="en-US" sz="2500" dirty="0">
                <a:latin typeface="+mn-lt"/>
                <a:cs typeface="Segoe UI Light" panose="020B0502040204020203" pitchFamily="34" charset="0"/>
              </a:rPr>
              <a:t> dataset.</a:t>
            </a:r>
            <a:endParaRPr lang="en-GB" altLang="en-US" sz="2500" dirty="0">
              <a:latin typeface="+mn-lt"/>
              <a:cs typeface="Segoe UI Light" panose="020B0502040204020203" pitchFamily="34" charset="0"/>
            </a:endParaRPr>
          </a:p>
        </p:txBody>
      </p:sp>
      <p:pic>
        <p:nvPicPr>
          <p:cNvPr id="32" name="Picture 6">
            <a:extLst>
              <a:ext uri="{FF2B5EF4-FFF2-40B4-BE49-F238E27FC236}">
                <a16:creationId xmlns:a16="http://schemas.microsoft.com/office/drawing/2014/main" id="{4FDC4022-064B-44D3-96F9-6B22B6129CCD}"/>
              </a:ext>
            </a:extLst>
          </p:cNvPr>
          <p:cNvPicPr>
            <a:picLocks noChangeAspect="1"/>
          </p:cNvPicPr>
          <p:nvPr/>
        </p:nvPicPr>
        <p:blipFill>
          <a:blip r:embed="rId4">
            <a:extLst>
              <a:ext uri="{28A0092B-C50C-407E-A947-70E740481C1C}">
                <a14:useLocalDpi xmlns:a14="http://schemas.microsoft.com/office/drawing/2010/main" val="0"/>
              </a:ext>
            </a:extLst>
          </a:blip>
          <a:srcRect/>
          <a:stretch/>
        </p:blipFill>
        <p:spPr bwMode="auto">
          <a:xfrm>
            <a:off x="12989509" y="23058486"/>
            <a:ext cx="7888287" cy="2499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3" name="TextBox 14">
            <a:extLst>
              <a:ext uri="{FF2B5EF4-FFF2-40B4-BE49-F238E27FC236}">
                <a16:creationId xmlns:a16="http://schemas.microsoft.com/office/drawing/2014/main" id="{D13ACCD4-9427-4539-B8DC-D1D72A4419F4}"/>
              </a:ext>
            </a:extLst>
          </p:cNvPr>
          <p:cNvSpPr txBox="1">
            <a:spLocks noChangeArrowheads="1"/>
          </p:cNvSpPr>
          <p:nvPr/>
        </p:nvSpPr>
        <p:spPr bwMode="auto">
          <a:xfrm>
            <a:off x="12996068" y="25603734"/>
            <a:ext cx="7839075" cy="163121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000" dirty="0">
                <a:solidFill>
                  <a:srgbClr val="019FE0"/>
                </a:solidFill>
                <a:latin typeface="+mn-lt"/>
              </a:rPr>
              <a:t>Fig 4- Node and active topic diagram for the sensor fusion implementation. The dataset contains camera, LIDAR and their Rigid Transform data, which is used to perform point cloud coloring, as show in figure 1 and 2. </a:t>
            </a:r>
            <a:r>
              <a:rPr lang="en-US" altLang="en-US" sz="2000" i="1" dirty="0">
                <a:solidFill>
                  <a:srgbClr val="019FE0"/>
                </a:solidFill>
                <a:latin typeface="+mn-lt"/>
              </a:rPr>
              <a:t>/</a:t>
            </a:r>
            <a:r>
              <a:rPr lang="en-US" altLang="en-US" sz="2000" i="1" dirty="0" err="1">
                <a:solidFill>
                  <a:srgbClr val="019FE0"/>
                </a:solidFill>
                <a:latin typeface="+mn-lt"/>
              </a:rPr>
              <a:t>colored_point_cloud</a:t>
            </a:r>
            <a:r>
              <a:rPr lang="en-US" altLang="en-US" sz="2000" i="1" dirty="0">
                <a:solidFill>
                  <a:srgbClr val="019FE0"/>
                </a:solidFill>
                <a:latin typeface="+mn-lt"/>
              </a:rPr>
              <a:t> </a:t>
            </a:r>
            <a:r>
              <a:rPr lang="en-US" altLang="en-US" sz="2000" dirty="0">
                <a:solidFill>
                  <a:srgbClr val="019FE0"/>
                </a:solidFill>
                <a:latin typeface="+mn-lt"/>
              </a:rPr>
              <a:t>is the quasi-real time colored point cloud. </a:t>
            </a:r>
          </a:p>
        </p:txBody>
      </p:sp>
      <p:pic>
        <p:nvPicPr>
          <p:cNvPr id="34" name="Picture 6">
            <a:extLst>
              <a:ext uri="{FF2B5EF4-FFF2-40B4-BE49-F238E27FC236}">
                <a16:creationId xmlns:a16="http://schemas.microsoft.com/office/drawing/2014/main" id="{AE0917DC-AEA3-4040-826B-AD43FA5F610D}"/>
              </a:ext>
            </a:extLst>
          </p:cNvPr>
          <p:cNvPicPr>
            <a:picLocks noChangeAspect="1"/>
          </p:cNvPicPr>
          <p:nvPr/>
        </p:nvPicPr>
        <p:blipFill>
          <a:blip r:embed="rId5">
            <a:extLst>
              <a:ext uri="{28A0092B-C50C-407E-A947-70E740481C1C}">
                <a14:useLocalDpi xmlns:a14="http://schemas.microsoft.com/office/drawing/2010/main" val="0"/>
              </a:ext>
            </a:extLst>
          </a:blip>
          <a:srcRect/>
          <a:stretch/>
        </p:blipFill>
        <p:spPr bwMode="auto">
          <a:xfrm>
            <a:off x="12996864" y="6442073"/>
            <a:ext cx="7839074" cy="53571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Picture 7">
            <a:extLst>
              <a:ext uri="{FF2B5EF4-FFF2-40B4-BE49-F238E27FC236}">
                <a16:creationId xmlns:a16="http://schemas.microsoft.com/office/drawing/2014/main" id="{5B729974-40B2-49FB-8893-02B1C27774BC}"/>
              </a:ext>
            </a:extLst>
          </p:cNvPr>
          <p:cNvPicPr>
            <a:picLocks noChangeAspect="1"/>
          </p:cNvPicPr>
          <p:nvPr/>
        </p:nvPicPr>
        <p:blipFill>
          <a:blip r:embed="rId6">
            <a:duotone>
              <a:schemeClr val="accent3">
                <a:shade val="45000"/>
                <a:satMod val="135000"/>
              </a:schemeClr>
              <a:prstClr val="white"/>
            </a:duotone>
            <a:extLst>
              <a:ext uri="{BEBA8EAE-BF5A-486C-A8C5-ECC9F3942E4B}">
                <a14:imgProps xmlns:a14="http://schemas.microsoft.com/office/drawing/2010/main">
                  <a14:imgLayer r:embed="rId7">
                    <a14:imgEffect>
                      <a14:saturation sat="0"/>
                    </a14:imgEffect>
                  </a14:imgLayer>
                </a14:imgProps>
              </a:ext>
              <a:ext uri="{28A0092B-C50C-407E-A947-70E740481C1C}">
                <a14:useLocalDpi xmlns:a14="http://schemas.microsoft.com/office/drawing/2010/main" val="0"/>
              </a:ext>
            </a:extLst>
          </a:blip>
          <a:stretch>
            <a:fillRect/>
          </a:stretch>
        </p:blipFill>
        <p:spPr>
          <a:xfrm>
            <a:off x="505829" y="25108113"/>
            <a:ext cx="3254693" cy="1118725"/>
          </a:xfrm>
          <a:prstGeom prst="rect">
            <a:avLst/>
          </a:prstGeom>
        </p:spPr>
      </p:pic>
      <p:pic>
        <p:nvPicPr>
          <p:cNvPr id="10" name="Picture 9" descr="A close up of a logo&#10;&#10;Description automatically generated">
            <a:extLst>
              <a:ext uri="{FF2B5EF4-FFF2-40B4-BE49-F238E27FC236}">
                <a16:creationId xmlns:a16="http://schemas.microsoft.com/office/drawing/2014/main" id="{D6BFCE6F-5104-4F5F-9C4F-B2420C9A836F}"/>
              </a:ext>
            </a:extLst>
          </p:cNvPr>
          <p:cNvPicPr>
            <a:picLocks noChangeAspect="1"/>
          </p:cNvPicPr>
          <p:nvPr/>
        </p:nvPicPr>
        <p:blipFill>
          <a:blip r:embed="rId8">
            <a:extLst>
              <a:ext uri="{BEBA8EAE-BF5A-486C-A8C5-ECC9F3942E4B}">
                <a14:imgProps xmlns:a14="http://schemas.microsoft.com/office/drawing/2010/main">
                  <a14:imgLayer r:embed="rId9">
                    <a14:imgEffect>
                      <a14:saturation sat="0"/>
                    </a14:imgEffect>
                  </a14:imgLayer>
                </a14:imgProps>
              </a:ext>
              <a:ext uri="{28A0092B-C50C-407E-A947-70E740481C1C}">
                <a14:useLocalDpi xmlns:a14="http://schemas.microsoft.com/office/drawing/2010/main" val="0"/>
              </a:ext>
            </a:extLst>
          </a:blip>
          <a:stretch>
            <a:fillRect/>
          </a:stretch>
        </p:blipFill>
        <p:spPr>
          <a:xfrm>
            <a:off x="286461" y="26298294"/>
            <a:ext cx="3636599" cy="1264904"/>
          </a:xfrm>
          <a:prstGeom prst="rect">
            <a:avLst/>
          </a:prstGeom>
        </p:spPr>
      </p:pic>
      <p:sp>
        <p:nvSpPr>
          <p:cNvPr id="35" name="TextBox 14">
            <a:extLst>
              <a:ext uri="{FF2B5EF4-FFF2-40B4-BE49-F238E27FC236}">
                <a16:creationId xmlns:a16="http://schemas.microsoft.com/office/drawing/2014/main" id="{8894934B-B787-4BB7-BC8D-A044729E7999}"/>
              </a:ext>
            </a:extLst>
          </p:cNvPr>
          <p:cNvSpPr txBox="1">
            <a:spLocks noChangeArrowheads="1"/>
          </p:cNvSpPr>
          <p:nvPr/>
        </p:nvSpPr>
        <p:spPr bwMode="auto">
          <a:xfrm>
            <a:off x="13038721" y="11794838"/>
            <a:ext cx="7839075" cy="10156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gn="just">
              <a:defRPr/>
            </a:pPr>
            <a:r>
              <a:rPr lang="en-US" altLang="en-US" sz="2000" dirty="0">
                <a:solidFill>
                  <a:srgbClr val="019FE0"/>
                </a:solidFill>
                <a:latin typeface="+mn-lt"/>
              </a:rPr>
              <a:t>Fig 3- Rigid body transform representation for all the </a:t>
            </a:r>
            <a:r>
              <a:rPr lang="en-US" altLang="en-US" sz="2000" dirty="0" err="1">
                <a:solidFill>
                  <a:srgbClr val="019FE0"/>
                </a:solidFill>
                <a:latin typeface="+mn-lt"/>
              </a:rPr>
              <a:t>referentials</a:t>
            </a:r>
            <a:r>
              <a:rPr lang="en-US" altLang="en-US" sz="2000" dirty="0">
                <a:solidFill>
                  <a:srgbClr val="019FE0"/>
                </a:solidFill>
                <a:latin typeface="+mn-lt"/>
              </a:rPr>
              <a:t> used on this work. </a:t>
            </a:r>
            <a:r>
              <a:rPr lang="en-US" altLang="en-US" sz="2000" i="1" dirty="0" err="1">
                <a:solidFill>
                  <a:srgbClr val="019FE0"/>
                </a:solidFill>
                <a:latin typeface="+mn-lt"/>
              </a:rPr>
              <a:t>base_link</a:t>
            </a:r>
            <a:r>
              <a:rPr lang="en-US" altLang="en-US" sz="2000" i="1" dirty="0">
                <a:solidFill>
                  <a:srgbClr val="019FE0"/>
                </a:solidFill>
                <a:latin typeface="+mn-lt"/>
              </a:rPr>
              <a:t> </a:t>
            </a:r>
            <a:r>
              <a:rPr lang="en-US" altLang="en-US" sz="2000" dirty="0">
                <a:solidFill>
                  <a:srgbClr val="019FE0"/>
                </a:solidFill>
                <a:latin typeface="+mn-lt"/>
              </a:rPr>
              <a:t>is the car referential, </a:t>
            </a:r>
            <a:r>
              <a:rPr lang="en-US" altLang="en-US" sz="2000" i="1" dirty="0" err="1">
                <a:solidFill>
                  <a:srgbClr val="019FE0"/>
                </a:solidFill>
                <a:latin typeface="+mn-lt"/>
              </a:rPr>
              <a:t>imu_link</a:t>
            </a:r>
            <a:r>
              <a:rPr lang="en-US" altLang="en-US" sz="2000" dirty="0">
                <a:solidFill>
                  <a:srgbClr val="019FE0"/>
                </a:solidFill>
                <a:latin typeface="+mn-lt"/>
              </a:rPr>
              <a:t>, </a:t>
            </a:r>
            <a:r>
              <a:rPr lang="en-US" altLang="en-US" sz="2000" i="1" dirty="0" err="1">
                <a:solidFill>
                  <a:srgbClr val="019FE0"/>
                </a:solidFill>
                <a:latin typeface="+mn-lt"/>
              </a:rPr>
              <a:t>velo_link</a:t>
            </a:r>
            <a:r>
              <a:rPr lang="en-US" altLang="en-US" sz="2000" i="1" dirty="0">
                <a:solidFill>
                  <a:srgbClr val="019FE0"/>
                </a:solidFill>
                <a:latin typeface="+mn-lt"/>
              </a:rPr>
              <a:t> </a:t>
            </a:r>
            <a:r>
              <a:rPr lang="en-US" altLang="en-US" sz="2000" dirty="0">
                <a:solidFill>
                  <a:srgbClr val="019FE0"/>
                </a:solidFill>
                <a:latin typeface="+mn-lt"/>
              </a:rPr>
              <a:t>and </a:t>
            </a:r>
            <a:r>
              <a:rPr lang="en-US" altLang="en-US" sz="2000" i="1" dirty="0" err="1">
                <a:solidFill>
                  <a:srgbClr val="019FE0"/>
                </a:solidFill>
                <a:latin typeface="+mn-lt"/>
              </a:rPr>
              <a:t>camera_color_left</a:t>
            </a:r>
            <a:r>
              <a:rPr lang="en-US" altLang="en-US" sz="2000" i="1" dirty="0">
                <a:solidFill>
                  <a:srgbClr val="019FE0"/>
                </a:solidFill>
                <a:latin typeface="+mn-lt"/>
              </a:rPr>
              <a:t> </a:t>
            </a:r>
            <a:r>
              <a:rPr lang="en-US" altLang="en-US" sz="2000" dirty="0">
                <a:solidFill>
                  <a:srgbClr val="019FE0"/>
                </a:solidFill>
                <a:latin typeface="+mn-lt"/>
              </a:rPr>
              <a:t>the </a:t>
            </a:r>
            <a:r>
              <a:rPr lang="en-US" altLang="en-US" sz="2000" dirty="0" err="1">
                <a:solidFill>
                  <a:srgbClr val="019FE0"/>
                </a:solidFill>
                <a:latin typeface="+mn-lt"/>
              </a:rPr>
              <a:t>imu</a:t>
            </a:r>
            <a:r>
              <a:rPr lang="en-US" altLang="en-US" sz="2000" dirty="0">
                <a:solidFill>
                  <a:srgbClr val="019FE0"/>
                </a:solidFill>
                <a:latin typeface="+mn-lt"/>
              </a:rPr>
              <a:t>, LIDAR and camera </a:t>
            </a:r>
            <a:r>
              <a:rPr lang="en-US" altLang="en-US" sz="2000" dirty="0" err="1">
                <a:solidFill>
                  <a:srgbClr val="019FE0"/>
                </a:solidFill>
                <a:latin typeface="+mn-lt"/>
              </a:rPr>
              <a:t>referentials</a:t>
            </a:r>
            <a:r>
              <a:rPr lang="en-US" altLang="en-US" sz="2000" dirty="0">
                <a:solidFill>
                  <a:srgbClr val="019FE0"/>
                </a:solidFill>
                <a:latin typeface="+mn-lt"/>
              </a:rPr>
              <a:t>, respectively.</a:t>
            </a:r>
          </a:p>
        </p:txBody>
      </p:sp>
      <p:grpSp>
        <p:nvGrpSpPr>
          <p:cNvPr id="11" name="Group 10">
            <a:extLst>
              <a:ext uri="{FF2B5EF4-FFF2-40B4-BE49-F238E27FC236}">
                <a16:creationId xmlns:a16="http://schemas.microsoft.com/office/drawing/2014/main" id="{5043D956-E8B8-41CD-B4FE-EA178BED2147}"/>
              </a:ext>
            </a:extLst>
          </p:cNvPr>
          <p:cNvGrpSpPr/>
          <p:nvPr/>
        </p:nvGrpSpPr>
        <p:grpSpPr>
          <a:xfrm>
            <a:off x="4777492" y="24642662"/>
            <a:ext cx="7824045" cy="4176464"/>
            <a:chOff x="4777492" y="24786678"/>
            <a:chExt cx="7824045" cy="4176464"/>
          </a:xfrm>
        </p:grpSpPr>
        <p:pic>
          <p:nvPicPr>
            <p:cNvPr id="5140" name="Picture 6">
              <a:extLst>
                <a:ext uri="{FF2B5EF4-FFF2-40B4-BE49-F238E27FC236}">
                  <a16:creationId xmlns:a16="http://schemas.microsoft.com/office/drawing/2014/main" id="{8D48D778-5D5B-4476-9C1B-5B78F3C8BB3E}"/>
                </a:ext>
              </a:extLst>
            </p:cNvPr>
            <p:cNvPicPr>
              <a:picLocks noChangeAspect="1"/>
            </p:cNvPicPr>
            <p:nvPr/>
          </p:nvPicPr>
          <p:blipFill rotWithShape="1">
            <a:blip r:embed="rId10">
              <a:extLst>
                <a:ext uri="{28A0092B-C50C-407E-A947-70E740481C1C}">
                  <a14:useLocalDpi xmlns:a14="http://schemas.microsoft.com/office/drawing/2010/main" val="0"/>
                </a:ext>
              </a:extLst>
            </a:blip>
            <a:srcRect b="51605"/>
            <a:stretch/>
          </p:blipFill>
          <p:spPr bwMode="auto">
            <a:xfrm>
              <a:off x="4796826" y="24786678"/>
              <a:ext cx="7803758" cy="244646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36" name="Picture 6">
              <a:extLst>
                <a:ext uri="{FF2B5EF4-FFF2-40B4-BE49-F238E27FC236}">
                  <a16:creationId xmlns:a16="http://schemas.microsoft.com/office/drawing/2014/main" id="{A8797089-45F5-4A1B-81F4-21931EBCAE32}"/>
                </a:ext>
              </a:extLst>
            </p:cNvPr>
            <p:cNvPicPr>
              <a:picLocks noChangeAspect="1"/>
            </p:cNvPicPr>
            <p:nvPr/>
          </p:nvPicPr>
          <p:blipFill rotWithShape="1">
            <a:blip r:embed="rId10">
              <a:extLst>
                <a:ext uri="{28A0092B-C50C-407E-A947-70E740481C1C}">
                  <a14:useLocalDpi xmlns:a14="http://schemas.microsoft.com/office/drawing/2010/main" val="0"/>
                </a:ext>
              </a:extLst>
            </a:blip>
            <a:srcRect l="-223" t="66029" r="-37" b="-215"/>
            <a:stretch/>
          </p:blipFill>
          <p:spPr bwMode="auto">
            <a:xfrm>
              <a:off x="4777492" y="27234950"/>
              <a:ext cx="7824045" cy="17281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gr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udents18">
      <a:majorFont>
        <a:latin typeface="Noto Sans Disp SemBd"/>
        <a:ea typeface=""/>
        <a:cs typeface=""/>
      </a:majorFont>
      <a:minorFont>
        <a:latin typeface="Noto Sans Disp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CFD9E9"/>
        </a:solidFill>
        <a:ln w="9525" cap="flat" cmpd="sng" algn="ctr">
          <a:solidFill>
            <a:schemeClr val="tx1"/>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dirty="0" err="1" smtClean="0">
            <a:ln>
              <a:noFill/>
            </a:ln>
            <a:solidFill>
              <a:srgbClr val="1A439B"/>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pt-BR"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651</Words>
  <Application>Microsoft Office PowerPoint</Application>
  <PresentationFormat>Custom</PresentationFormat>
  <Paragraphs>30</Paragraphs>
  <Slides>1</Slides>
  <Notes>1</Notes>
  <HiddenSlides>0</HiddenSlides>
  <MMClips>0</MMClips>
  <ScaleCrop>false</ScaleCrop>
  <HeadingPairs>
    <vt:vector size="8" baseType="variant">
      <vt:variant>
        <vt:lpstr>Fonts Used</vt:lpstr>
      </vt:variant>
      <vt:variant>
        <vt:i4>6</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9" baseType="lpstr">
      <vt:lpstr>Calibri</vt:lpstr>
      <vt:lpstr>Times</vt:lpstr>
      <vt:lpstr>Noto Sans Disp Light</vt:lpstr>
      <vt:lpstr>Noto Sans Disp</vt:lpstr>
      <vt:lpstr>Noto Sans Disp Cond SemBd</vt:lpstr>
      <vt:lpstr>Noto Sans Disp SemBd</vt:lpstr>
      <vt:lpstr>Blank Presentation</vt:lpstr>
      <vt:lpstr>CorelDRAW</vt:lpstr>
      <vt:lpstr>Enhancing self-driving cars “eyes” through sensor fusion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2018-05-28T09:26:33Z</dcterms:created>
  <dcterms:modified xsi:type="dcterms:W3CDTF">2019-06-11T09:03:16Z</dcterms:modified>
</cp:coreProperties>
</file>